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iolxMOv57htok/eq/3P+HHizE4V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31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customschemas.google.com/relationships/presentationmetadata" Target="metadata"/><Relationship Id="rId2" Type="http://schemas.openxmlformats.org/officeDocument/2006/relationships/slideMaster" Target="slideMasters/slideMaster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4666422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Welcome to the 1</a:t>
            </a:r>
            <a:r>
              <a:rPr lang="en-US" sz="2000" b="0" strike="noStrike" baseline="30000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 course of elily project!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The aim of this unit is to get to know each other and to present you the team and the general aim of Module 1 of elily project entitled Health Literacy and communication skills.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79" name="Google Shape;17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3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4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4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5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6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6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63470acb2d_0_7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g63470acb2d_0_71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g63470acb2d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7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63470acb2d_0_6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g63470acb2d_0_63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g63470acb2d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1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3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3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4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4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4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5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8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9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9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0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1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1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2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3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3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3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4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4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4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4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4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8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9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9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0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1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1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82806051-12CD-4182-98A9-088DBAE12436}"/>
              </a:ext>
            </a:extLst>
          </p:cNvPr>
          <p:cNvSpPr/>
          <p:nvPr/>
        </p:nvSpPr>
        <p:spPr>
          <a:xfrm>
            <a:off x="5220072" y="2636912"/>
            <a:ext cx="376346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buClrTx/>
            </a:pPr>
            <a:r>
              <a:rPr lang="it-IT" sz="60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MODULO 2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1D95564C-2871-4243-9ED1-8DF3BE0AE072}"/>
              </a:ext>
            </a:extLst>
          </p:cNvPr>
          <p:cNvSpPr/>
          <p:nvPr/>
        </p:nvSpPr>
        <p:spPr>
          <a:xfrm>
            <a:off x="4393202" y="342900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buClrTx/>
            </a:pPr>
            <a: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 </a:t>
            </a:r>
            <a:b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</a:br>
            <a: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ALFABETIZZAZIONE DIGITALE</a:t>
            </a:r>
          </a:p>
          <a:p>
            <a:pPr lvl="0" algn="r">
              <a:buClrTx/>
            </a:pPr>
            <a:r>
              <a:rPr lang="it-IT" sz="3200" b="1" kern="1200" cap="all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Sicurezza e privacy</a:t>
            </a:r>
            <a:endParaRPr lang="it-IT" sz="4000" b="1" kern="1200" cap="all" dirty="0">
              <a:solidFill>
                <a:srgbClr val="4BAC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8"/>
          <p:cNvSpPr/>
          <p:nvPr/>
        </p:nvSpPr>
        <p:spPr>
          <a:xfrm>
            <a:off x="1289160" y="5013000"/>
            <a:ext cx="7364880" cy="577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GRAZIE PER LA VOSTRA ATTENZIONE!</a:t>
            </a:r>
            <a:endParaRPr sz="32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/>
          <p:nvPr/>
        </p:nvSpPr>
        <p:spPr>
          <a:xfrm>
            <a:off x="611560" y="1556792"/>
            <a:ext cx="7992888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Significato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: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</a:pP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Solitamente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avvengono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contattando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in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maniera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insospettabile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gli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utilizzatori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di Internet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attraverso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spam , social networks,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pubblicità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poco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trasparenti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. 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truffatori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utilizzano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informazioni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che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hanno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ottenuto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dalle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vittime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per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manipolarle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e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ottenere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le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loro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credenziali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bancarie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, i numeri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delle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carte di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credito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 o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altre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informazioni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importanti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</a:pPr>
            <a:b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</a:br>
            <a:endParaRPr sz="20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20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Come </a:t>
            </a:r>
            <a:r>
              <a:rPr lang="en-US" sz="20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evitare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queste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truffe:</a:t>
            </a:r>
            <a:endParaRPr sz="20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2000" b="1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Ad blocking</a:t>
            </a:r>
            <a:r>
              <a:rPr lang="en-US" sz="20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estensione</a:t>
            </a:r>
            <a:r>
              <a:rPr lang="en-US" sz="20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per </a:t>
            </a:r>
            <a:r>
              <a:rPr lang="en-US" sz="20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il</a:t>
            </a:r>
            <a:r>
              <a:rPr lang="en-US" sz="20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browser;</a:t>
            </a:r>
            <a:endParaRPr sz="2000" b="0" i="0" u="none" strike="noStrike" cap="none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2000" b="1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Web of Trust</a:t>
            </a:r>
            <a:r>
              <a:rPr lang="en-US" sz="20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– </a:t>
            </a:r>
            <a:r>
              <a:rPr lang="en-US" sz="20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blocco</a:t>
            </a:r>
            <a:r>
              <a:rPr lang="en-US" sz="20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di </a:t>
            </a:r>
            <a:r>
              <a:rPr lang="en-US" sz="20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siti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non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trasparenti</a:t>
            </a:r>
            <a:r>
              <a:rPr lang="en-US" sz="20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;</a:t>
            </a:r>
            <a:endParaRPr sz="2000" b="0" i="0" u="none" strike="noStrike" cap="none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Non dare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fiducia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a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quello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che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non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hai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visto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con i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tuoi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occhi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Il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senso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critico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deve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essere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il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tuo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migliore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amico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quando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sei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online.</a:t>
            </a:r>
            <a:endParaRPr sz="20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19" name="Google Shape;119;p2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Truffe</a:t>
            </a:r>
            <a:endParaRPr sz="36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"/>
          <p:cNvSpPr/>
          <p:nvPr/>
        </p:nvSpPr>
        <p:spPr>
          <a:xfrm>
            <a:off x="539552" y="1700640"/>
            <a:ext cx="8136904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Significato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: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Sono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tutti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tipi di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softwar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dannosi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possono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rubare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dati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sensibili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informazioni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private,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reindirizzare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tuo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browser verso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siti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pericolosi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o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utilizzare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i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tuoi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dispositivi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come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vettore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attacco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per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altri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dispositivi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diffondendo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ulteriormente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i virus.</a:t>
            </a:r>
          </a:p>
          <a:p>
            <a:pPr marL="216000" marR="0" lvl="0" indent="-16456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None/>
            </a:pPr>
            <a:br>
              <a:rPr lang="it-IT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</a:br>
            <a:endParaRPr sz="20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20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Come </a:t>
            </a:r>
            <a:r>
              <a:rPr lang="en-US" sz="20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proteggersi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:</a:t>
            </a:r>
            <a:endParaRPr sz="20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Utilizzare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Applicazioni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Antivirus (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vedi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Bitdefender Antivirus Free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)</a:t>
            </a:r>
            <a:endParaRPr sz="20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20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Blocco</a:t>
            </a:r>
            <a:r>
              <a:rPr lang="en-US" sz="20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e </a:t>
            </a:r>
            <a:r>
              <a:rPr lang="en-US" sz="20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controllo</a:t>
            </a:r>
            <a:r>
              <a:rPr lang="en-US" sz="20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di </a:t>
            </a:r>
            <a:r>
              <a:rPr lang="en-US" sz="2000" b="0" i="0" u="none" strike="noStrike" cap="non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siti</a:t>
            </a:r>
            <a:r>
              <a:rPr lang="en-US" sz="20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web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(come 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Web of Trust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) per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il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browser</a:t>
            </a:r>
            <a:endParaRPr sz="20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Siate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molto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cauti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con i file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che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scaricate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sul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vostro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dispositivo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, non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importa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quale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sia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la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fonte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,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specialmente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se vi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appare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nella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forma di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una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mail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inaspettata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di un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amico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che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non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sentite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da molto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tempo fare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questa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verifica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20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6" name="Google Shape;126;p3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it-IT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Virus</a:t>
            </a:r>
            <a:r>
              <a:rPr lang="it-IT" sz="36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"/>
          <p:cNvSpPr/>
          <p:nvPr/>
        </p:nvSpPr>
        <p:spPr>
          <a:xfrm>
            <a:off x="539552" y="1700640"/>
            <a:ext cx="8064896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Significato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:</a:t>
            </a:r>
            <a:endParaRPr sz="20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</a:pP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Sono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dei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falsi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siti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che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imitano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pagine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prese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da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altri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siti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(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portali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di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banche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,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accessi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per I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siti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dedicati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ai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pagamenti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come 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PayPal),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cercando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di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ingannare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gli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utilizzatori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di internet  e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portarli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a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collegarsi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al fine di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appropriarsi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delle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loro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credenziali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e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utilizzarle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a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loro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discapito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</a:p>
          <a:p>
            <a:pPr marL="216000" marR="0" lvl="0" indent="-16456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None/>
            </a:pPr>
            <a:br>
              <a:rPr lang="it-IT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</a:b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Come 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proteggersi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: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</a:pPr>
            <a:r>
              <a:rPr lang="en-US" sz="1800" b="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Web of Trust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dovrebbe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essere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di aiuto ma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prestate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molta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attenzione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 quale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indirizzo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è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collegato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il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link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che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state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visitando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verificando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se è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veramente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quello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che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stavate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cercando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.E’ molto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importante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3" name="Google Shape;133;p4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Siti di Phishing</a:t>
            </a:r>
            <a:endParaRPr sz="36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</a:pPr>
            <a:r>
              <a:rPr lang="en-US" sz="20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Significato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:</a:t>
            </a:r>
            <a:endParaRPr sz="20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158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oto Sans Symbols"/>
              <a:buNone/>
            </a:pPr>
            <a:endParaRPr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Informazioni da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fonti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non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affidabili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o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informazioni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che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non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sono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più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valide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possono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condurre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esiti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negativi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anche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 se vi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si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ricorre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con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buone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intenzioni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Immaginate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per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esempio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di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leggere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gli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orari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di un bus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internazionale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da un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articolo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un blog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è stato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postato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due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anni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prima.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 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consigli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degli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“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Esperti”provenienti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da 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utenti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casuali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, 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occasionali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sui social network </a:t>
            </a:r>
            <a:r>
              <a:rPr lang="en-US" sz="18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sono</a:t>
            </a:r>
            <a:r>
              <a:rPr lang="en-US" sz="18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un’altra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possibile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manifestazione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di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questo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fenomeno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– i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cosiddetti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 “Internet Trolls” (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provocatori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)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che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si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prendono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gioco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delle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persone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online.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Come </a:t>
            </a:r>
            <a:r>
              <a:rPr lang="en-US" sz="18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proteggersi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: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Il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senso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critico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sembra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essere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l’unica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buona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difesa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possibile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in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questo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caso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E’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bene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ricordare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qualsiasi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cosa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pubblicata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internet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potrebbe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non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essere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vera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Controlla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le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tue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fonti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controlla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la data di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tutto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quello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Internet ha </a:t>
            </a:r>
            <a:b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una data di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pubblicazione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, prima di credere a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quello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leggi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40" name="Google Shape;140;p5"/>
          <p:cNvSpPr/>
          <p:nvPr/>
        </p:nvSpPr>
        <p:spPr>
          <a:xfrm>
            <a:off x="857460" y="174960"/>
            <a:ext cx="756084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Informazioni </a:t>
            </a:r>
            <a:r>
              <a:rPr lang="en-US" sz="36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fuorvianti</a:t>
            </a: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o </a:t>
            </a:r>
            <a:r>
              <a:rPr lang="en-US" sz="36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datate</a:t>
            </a:r>
            <a:endParaRPr sz="36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6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6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6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Furto di </a:t>
            </a:r>
            <a:r>
              <a:rPr lang="en-US" sz="36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identità</a:t>
            </a:r>
            <a:endParaRPr sz="36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  <p:sp>
        <p:nvSpPr>
          <p:cNvPr id="149" name="Google Shape;149;p6"/>
          <p:cNvSpPr txBox="1"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Significato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: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Le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persone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su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Internet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tendono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a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condividere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troppe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informazioni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private sui social networks .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Q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ualcuno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potrebbe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utilizzare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queste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informazioni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per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creare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falsi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account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utilizzando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le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fotografie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e i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dettagli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su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altri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social 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Come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conseguneza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di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ciò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qualcuno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potrebbe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contattare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i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tuoi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parenti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o amici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utilizzando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il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falso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account e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ottenere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informazioni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sensibili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su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di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,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creando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ogni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sorta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di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problemi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63470acb2d_0_71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g63470acb2d_0_71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g63470acb2d_0_71"/>
          <p:cNvSpPr txBox="1"/>
          <p:nvPr/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Furto di </a:t>
            </a:r>
            <a:r>
              <a:rPr lang="en-US" sz="36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identità</a:t>
            </a:r>
            <a:endParaRPr sz="36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  <p:sp>
        <p:nvSpPr>
          <p:cNvPr id="158" name="Google Shape;158;g63470acb2d_0_71"/>
          <p:cNvSpPr txBox="1"/>
          <p:nvPr/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Come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proteggersi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:</a:t>
            </a: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Noto Sans Symbols"/>
              <a:buChar char="●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Non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esiste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a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livello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tecnologico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un modo per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evitare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questo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rischio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, ma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generalmente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essere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sensibile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e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consapevole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rispetto al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tipo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di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informazioni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che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condividete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e a chi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può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vederle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è un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buon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punto di </a:t>
            </a:r>
            <a:r>
              <a:rPr lang="it-IT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partenza.</a:t>
            </a: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216000" lvl="0" indent="-14742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Noto Sans Symbols"/>
              <a:buNone/>
            </a:pP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Noto Sans Symbols"/>
              <a:buChar char="●"/>
            </a:pP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Controlla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i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tuoi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contatti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sui social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che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utilizzi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e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cerca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di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capire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quanti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volti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presenti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non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riconosci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veramente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.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Considera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che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questi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utenti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sconosciuti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hanno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accesso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alle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tue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foto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, video e posts.</a:t>
            </a:r>
            <a:endParaRPr sz="2400" b="1" dirty="0"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7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7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7"/>
          <p:cNvSpPr txBox="1"/>
          <p:nvPr/>
        </p:nvSpPr>
        <p:spPr>
          <a:xfrm>
            <a:off x="1393484" y="100889"/>
            <a:ext cx="6346688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32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Cyber </a:t>
            </a:r>
            <a:r>
              <a:rPr lang="en-US" sz="32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bullismo</a:t>
            </a:r>
            <a:r>
              <a:rPr lang="en-US" sz="32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e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32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persecuzione</a:t>
            </a:r>
            <a:r>
              <a:rPr lang="en-US" sz="32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online</a:t>
            </a:r>
            <a:endParaRPr sz="32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7"/>
          <p:cNvSpPr txBox="1"/>
          <p:nvPr/>
        </p:nvSpPr>
        <p:spPr>
          <a:xfrm>
            <a:off x="601216" y="2121375"/>
            <a:ext cx="7931224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it-IT" sz="2400" b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Significato :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Il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omportamento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aggressivo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online è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piuttosto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comune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sui social è non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limita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a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colpire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solamente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le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persone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più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giovani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.</a:t>
            </a:r>
          </a:p>
          <a:p>
            <a:pPr lvl="0">
              <a:buSzPts val="2400"/>
            </a:pP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Ognuno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potrebbe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diventare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vittima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di post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aggressivi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con false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informazioni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,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minacce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, </a:t>
            </a:r>
            <a:r>
              <a:rPr lang="en-US" sz="24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insulti</a:t>
            </a: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subire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altri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tipi di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pressioni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psicologiche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.</a:t>
            </a:r>
            <a:endParaRPr lang="en-US" sz="2400" b="0" i="0" u="none" strike="noStrike" cap="none" dirty="0">
              <a:solidFill>
                <a:schemeClr val="tx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63470acb2d_0_63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g63470acb2d_0_63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g63470acb2d_0_63"/>
          <p:cNvSpPr txBox="1"/>
          <p:nvPr/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Come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proteggersi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:</a:t>
            </a: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Noto Sans Symbols"/>
              <a:buChar char="●"/>
            </a:pP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Evitare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,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bloccare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e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segnalare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i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bulli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è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il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minimo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che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può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essere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fatto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in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caso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verifichino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cose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del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genere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. 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"/>
            </a:pP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Noto Sans Symbols"/>
              <a:buChar char="●"/>
            </a:pP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Generalmente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evitare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il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conflitto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scegliere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in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modo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saggio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quali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battaglie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sostenere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e a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quali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interlocutori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opporsi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online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può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essere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unn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contributo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per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prevenire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bullismo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e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atteggiamenti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persecutori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..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.</a:t>
            </a: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1" dirty="0"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  <p:sp>
        <p:nvSpPr>
          <p:cNvPr id="6" name="Google Shape;166;p7">
            <a:extLst>
              <a:ext uri="{FF2B5EF4-FFF2-40B4-BE49-F238E27FC236}">
                <a16:creationId xmlns:a16="http://schemas.microsoft.com/office/drawing/2014/main" id="{41EE13E8-B65F-4CF4-87DB-301CB74113D3}"/>
              </a:ext>
            </a:extLst>
          </p:cNvPr>
          <p:cNvSpPr txBox="1"/>
          <p:nvPr/>
        </p:nvSpPr>
        <p:spPr>
          <a:xfrm>
            <a:off x="1398656" y="90488"/>
            <a:ext cx="6346688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32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Cyber </a:t>
            </a:r>
            <a:r>
              <a:rPr lang="en-US" sz="32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bullismo</a:t>
            </a:r>
            <a:r>
              <a:rPr lang="en-US" sz="32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e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32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persecuzione</a:t>
            </a:r>
            <a:r>
              <a:rPr lang="en-US" sz="32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 online</a:t>
            </a:r>
            <a:endParaRPr sz="32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790</Words>
  <Application>Microsoft Office PowerPoint</Application>
  <PresentationFormat>Presentazione su schermo (4:3)</PresentationFormat>
  <Paragraphs>75</Paragraphs>
  <Slides>10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10</vt:i4>
      </vt:variant>
    </vt:vector>
  </HeadingPairs>
  <TitlesOfParts>
    <vt:vector size="16" baseType="lpstr">
      <vt:lpstr>Arial</vt:lpstr>
      <vt:lpstr>Calibri</vt:lpstr>
      <vt:lpstr>Noto Sans Symbols</vt:lpstr>
      <vt:lpstr>Times New Roman</vt:lpstr>
      <vt:lpstr>Office Theme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Principale</cp:lastModifiedBy>
  <cp:revision>11</cp:revision>
  <dcterms:created xsi:type="dcterms:W3CDTF">2019-01-04T16:28:11Z</dcterms:created>
  <dcterms:modified xsi:type="dcterms:W3CDTF">2020-03-02T13:47:13Z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